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64" r:id="rId127"/>
    <p:sldId id="465" r:id="rId128"/>
    <p:sldId id="466" r:id="rId129"/>
    <p:sldId id="467" r:id="rId130"/>
    <p:sldId id="462" r:id="rId131"/>
    <p:sldId id="455" r:id="rId132"/>
    <p:sldId id="469" r:id="rId133"/>
    <p:sldId id="470" r:id="rId134"/>
    <p:sldId id="471" r:id="rId135"/>
    <p:sldId id="472" r:id="rId136"/>
    <p:sldId id="473" r:id="rId137"/>
    <p:sldId id="474" r:id="rId138"/>
    <p:sldId id="476" r:id="rId139"/>
    <p:sldId id="477" r:id="rId140"/>
    <p:sldId id="478" r:id="rId141"/>
    <p:sldId id="482" r:id="rId142"/>
    <p:sldId id="479" r:id="rId143"/>
    <p:sldId id="475" r:id="rId144"/>
    <p:sldId id="480" r:id="rId145"/>
    <p:sldId id="481" r:id="rId146"/>
    <p:sldId id="486" r:id="rId147"/>
    <p:sldId id="483" r:id="rId148"/>
    <p:sldId id="484" r:id="rId149"/>
    <p:sldId id="485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16T02:28:52.953" v="1273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5T21:43:19.123" v="1027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5T21:43:19.123" v="1027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">
        <pc:chgData name="zhaohan" userId="95e304e8ede71739" providerId="LiveId" clId="{8519ADB9-453D-406B-A2B7-641BA8116BEF}" dt="2022-12-15T22:02:25.702" v="1195" actId="14100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mod ord">
        <pc:chgData name="zhaohan" userId="95e304e8ede71739" providerId="LiveId" clId="{8519ADB9-453D-406B-A2B7-641BA8116BEF}" dt="2022-12-15T22:23:12.731" v="1204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">
        <pc:chgData name="zhaohan" userId="95e304e8ede71739" providerId="LiveId" clId="{8519ADB9-453D-406B-A2B7-641BA8116BEF}" dt="2022-12-15T22:03:08.819" v="1202"/>
        <pc:sldMkLst>
          <pc:docMk/>
          <pc:sldMk cId="4279646320" sldId="481"/>
        </pc:sldMkLst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">
        <pc:chgData name="zhaohan" userId="95e304e8ede71739" providerId="LiveId" clId="{8519ADB9-453D-406B-A2B7-641BA8116BEF}" dt="2022-12-16T02:28:48.232" v="1270"/>
        <pc:sldMkLst>
          <pc:docMk/>
          <pc:sldMk cId="2456297297" sldId="483"/>
        </pc:sldMkLst>
      </pc:sldChg>
      <pc:sldChg chg="add">
        <pc:chgData name="zhaohan" userId="95e304e8ede71739" providerId="LiveId" clId="{8519ADB9-453D-406B-A2B7-641BA8116BEF}" dt="2022-12-16T02:28:48.389" v="1271"/>
        <pc:sldMkLst>
          <pc:docMk/>
          <pc:sldMk cId="4151762004" sldId="484"/>
        </pc:sldMkLst>
      </pc:sldChg>
      <pc:sldChg chg="add">
        <pc:chgData name="zhaohan" userId="95e304e8ede71739" providerId="LiveId" clId="{8519ADB9-453D-406B-A2B7-641BA8116BEF}" dt="2022-12-16T02:28:48.529" v="1272"/>
        <pc:sldMkLst>
          <pc:docMk/>
          <pc:sldMk cId="1926392616" sldId="485"/>
        </pc:sldMkLst>
      </pc:sldChg>
      <pc:sldChg chg="add">
        <pc:chgData name="zhaohan" userId="95e304e8ede71739" providerId="LiveId" clId="{8519ADB9-453D-406B-A2B7-641BA8116BEF}" dt="2022-12-16T02:28:52.953" v="1273"/>
        <pc:sldMkLst>
          <pc:docMk/>
          <pc:sldMk cId="779060219" sldId="486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00BEA-A360-A760-5B51-B2F93033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3" y="0"/>
            <a:ext cx="10269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3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2972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9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8915</TotalTime>
  <Words>8172</Words>
  <Application>Microsoft Office PowerPoint</Application>
  <PresentationFormat>Widescreen</PresentationFormat>
  <Paragraphs>850</Paragraphs>
  <Slides>149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2022-12-16T02:28:53Z</dcterms:modified>
</cp:coreProperties>
</file>